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7693"/>
            <a:ext cx="11485848" cy="2585323"/>
          </a:xfrm>
        </p:spPr>
        <p:txBody>
          <a:bodyPr/>
          <a:lstStyle/>
          <a:p>
            <a:pPr lvl="0" algn="ctr" hangingPunct="0">
              <a:spcAft>
                <a:spcPts val="0"/>
              </a:spcAft>
            </a:pPr>
            <a:r>
              <a:rPr lang="en-US" altLang="zh-CN">
                <a:solidFill>
                  <a:prstClr val="black"/>
                </a:solidFill>
              </a:rPr>
              <a:t>talk </a:t>
            </a:r>
            <a:r>
              <a:rPr lang="en-US" altLang="zh-CN" smtClean="0">
                <a:solidFill>
                  <a:prstClr val="black"/>
                </a:solidFill>
              </a:rPr>
              <a:t>  fill   easy   the   include   than   but   find   come   </a:t>
            </a:r>
            <a:r>
              <a:rPr lang="en-US" altLang="zh-CN">
                <a:solidFill>
                  <a:prstClr val="black"/>
                </a:solidFill>
              </a:rPr>
              <a:t>eat</a:t>
            </a:r>
          </a:p>
          <a:p>
            <a:pPr indent="720725" algn="dist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sweet snacks were also in the website’s top 10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waffles, croissants and crepes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726172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including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 bwMode="auto">
          <a:xfrm>
            <a:off x="550590" y="1124744"/>
            <a:ext cx="11161240" cy="79208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7424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句意：一些甜点也进入了网站的前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名，包括华夫饼、羊角面包和可丽饼。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8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8086"/>
            <a:ext cx="11485848" cy="3416320"/>
          </a:xfrm>
        </p:spPr>
        <p:txBody>
          <a:bodyPr/>
          <a:lstStyle/>
          <a:p>
            <a:pPr lvl="0" algn="ctr" hangingPunct="0">
              <a:spcAft>
                <a:spcPts val="0"/>
              </a:spcAft>
            </a:pPr>
            <a:r>
              <a:rPr lang="en-US" altLang="zh-CN" smtClean="0">
                <a:solidFill>
                  <a:prstClr val="black"/>
                </a:solidFill>
              </a:rPr>
              <a:t>talk   fill   </a:t>
            </a:r>
            <a:r>
              <a:rPr lang="en-US" altLang="zh-CN">
                <a:solidFill>
                  <a:prstClr val="black"/>
                </a:solidFill>
              </a:rPr>
              <a:t>easy </a:t>
            </a:r>
            <a:r>
              <a:rPr lang="en-US" altLang="zh-CN" smtClean="0">
                <a:solidFill>
                  <a:prstClr val="black"/>
                </a:solidFill>
              </a:rPr>
              <a:t>  the   include   than   but   find   come   eat</a:t>
            </a:r>
            <a:endParaRPr lang="en-US" altLang="zh-CN">
              <a:solidFill>
                <a:prstClr val="black"/>
              </a:solidFill>
            </a:endParaRPr>
          </a:p>
          <a:p>
            <a:pPr indent="720725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most popular street foods on the list are things you can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while walking, although you might get some sauce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调味汁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your shirt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31968" y="2570970"/>
            <a:ext cx="12875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easily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 bwMode="auto">
          <a:xfrm>
            <a:off x="550590" y="960916"/>
            <a:ext cx="11161240" cy="79208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35347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句意：许多榜单上最受欢迎的街头小吃都是你可以在走路时轻松吃的东西，尽管你的衬衫上可能会沾上一些酱汁！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是副词，修饰动词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8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04696"/>
          </a:xfrm>
        </p:spPr>
        <p:txBody>
          <a:bodyPr/>
          <a:lstStyle/>
          <a:p>
            <a:pPr lvl="0" algn="ctr" hangingPunct="0">
              <a:spcAft>
                <a:spcPts val="0"/>
              </a:spcAft>
            </a:pPr>
            <a:r>
              <a:rPr lang="en-US" altLang="zh-CN" sz="3200" smtClean="0">
                <a:solidFill>
                  <a:prstClr val="black"/>
                </a:solidFill>
              </a:rPr>
              <a:t>talk   fill   easy   the   include   than   but   </a:t>
            </a:r>
            <a:r>
              <a:rPr lang="en-US" altLang="zh-CN" sz="3200">
                <a:solidFill>
                  <a:prstClr val="black"/>
                </a:solidFill>
              </a:rPr>
              <a:t>find </a:t>
            </a:r>
            <a:r>
              <a:rPr lang="en-US" altLang="zh-CN" sz="3200" smtClean="0">
                <a:solidFill>
                  <a:prstClr val="black"/>
                </a:solidFill>
              </a:rPr>
              <a:t>  come   eat</a:t>
            </a:r>
            <a:endParaRPr lang="en-US" altLang="zh-CN" sz="3200">
              <a:solidFill>
                <a:prstClr val="black"/>
              </a:solidFill>
            </a:endParaRPr>
          </a:p>
          <a:p>
            <a:pPr indent="720725" hangingPunct="0">
              <a:spcAft>
                <a:spcPts val="0"/>
              </a:spcAf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of these street foods can now be found around the world, although some are easier to find than others. 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 website </a:t>
            </a:r>
            <a:r>
              <a:rPr lang="en-US" altLang="zh-CN" sz="3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TimeOut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eating authentic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正宗的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local street food is one of the best parts of travelling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3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39964" y="2357535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/>
              <a:t>But</a:t>
            </a:r>
            <a:endParaRPr lang="zh-CN" altLang="en-US" sz="3200"/>
          </a:p>
        </p:txBody>
      </p:sp>
      <p:sp>
        <p:nvSpPr>
          <p:cNvPr id="5" name="矩形 4"/>
          <p:cNvSpPr/>
          <p:nvPr/>
        </p:nvSpPr>
        <p:spPr bwMode="auto">
          <a:xfrm>
            <a:off x="541964" y="908865"/>
            <a:ext cx="11161240" cy="58477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32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37373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句意：但是旅游网站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TimeOut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说，品尝正宗的当地街头食物是旅行中最棒的部分之一！此句与上文存在转折关系，因此用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连接。注意：开头首字母大写。故填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092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2452" y="773330"/>
            <a:ext cx="11385146" cy="121533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08741" y="2060848"/>
            <a:ext cx="5972930" cy="7527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2926655"/>
            <a:ext cx="3024336" cy="790377"/>
          </a:xfrm>
          <a:prstGeom prst="rect">
            <a:avLst/>
          </a:prstGeom>
        </p:spPr>
      </p:pic>
      <p:sp>
        <p:nvSpPr>
          <p:cNvPr id="13" name="内容占位符 1"/>
          <p:cNvSpPr>
            <a:spLocks noGrp="1"/>
          </p:cNvSpPr>
          <p:nvPr>
            <p:ph idx="1"/>
          </p:nvPr>
        </p:nvSpPr>
        <p:spPr>
          <a:xfrm>
            <a:off x="360854" y="2891232"/>
            <a:ext cx="11485848" cy="81817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介绍了几种世界各地的街头小吃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886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从下面方框中选择单词，将其正确形式填入短文，使文章意思正确、通顺（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每词限用一次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sz="2800" smtClean="0"/>
              <a:t>talk   fill   easy   the   include   than   but   find   come   eat</a:t>
            </a:r>
            <a:endParaRPr lang="en-US" altLang="zh-CN" sz="2800"/>
          </a:p>
          <a:p>
            <a:pPr indent="715963" hangingPunct="0">
              <a:spcAft>
                <a:spcPts val="0"/>
              </a:spcAf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Tacos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 world’s most popular street food, according to a new study of TikTok posts. 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Mexico, these simple and hand-sized snacks are enjoyed around the world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 bwMode="auto">
          <a:xfrm>
            <a:off x="1702718" y="2187612"/>
            <a:ext cx="8856984" cy="52322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2810260"/>
            <a:ext cx="1800200" cy="51487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870778" y="3365927"/>
            <a:ext cx="14029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Coming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7583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句意：这些来自墨西哥的简单的手掌大小的小吃在世界各地都很受欢迎。本句已有谓语动词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 enjoyed”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，因此空处作伴随状语，表主动，用其现在分词形式。注意：开头首字母大写。故填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Coming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34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785652"/>
          </a:xfrm>
        </p:spPr>
        <p:txBody>
          <a:bodyPr/>
          <a:lstStyle/>
          <a:p>
            <a:pPr lvl="0" algn="ctr" hangingPunct="0">
              <a:spcAft>
                <a:spcPts val="0"/>
              </a:spcAft>
            </a:pPr>
            <a:r>
              <a:rPr lang="en-US" altLang="zh-CN" sz="3200">
                <a:solidFill>
                  <a:prstClr val="black"/>
                </a:solidFill>
              </a:rPr>
              <a:t>talk </a:t>
            </a:r>
            <a:r>
              <a:rPr lang="en-US" altLang="zh-CN" sz="3200" smtClean="0">
                <a:solidFill>
                  <a:prstClr val="black"/>
                </a:solidFill>
              </a:rPr>
              <a:t>    fill     easy     the     include     than     but     find    </a:t>
            </a:r>
            <a:r>
              <a:rPr lang="en-US" altLang="zh-CN" sz="3200">
                <a:solidFill>
                  <a:prstClr val="black"/>
                </a:solidFill>
              </a:rPr>
              <a:t>come </a:t>
            </a:r>
            <a:r>
              <a:rPr lang="en-US" altLang="zh-CN" sz="3200" smtClean="0">
                <a:solidFill>
                  <a:prstClr val="black"/>
                </a:solidFill>
              </a:rPr>
              <a:t>  eat</a:t>
            </a:r>
            <a:endParaRPr lang="en-US" altLang="zh-CN" sz="3200">
              <a:solidFill>
                <a:prstClr val="black"/>
              </a:solidFill>
            </a:endParaRPr>
          </a:p>
          <a:p>
            <a:pPr indent="715963" hangingPunct="0">
              <a:spcAft>
                <a:spcPts val="0"/>
              </a:spcAf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company called Remitly wanted 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about the world’s best-loved street foods. It made a list of more 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300 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kinds of street foods from 136 countries, and looked at TikTok to see how many times each one was </a:t>
            </a:r>
            <a:r>
              <a:rPr lang="en-US" altLang="zh-CN" sz="3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r>
              <a:rPr lang="zh-CN" altLang="en-US" sz="32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app.</a:t>
            </a:r>
            <a:endParaRPr lang="zh-CN" altLang="zh-CN" sz="3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60016" y="1628800"/>
            <a:ext cx="13340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3200"/>
              <a:t>to find</a:t>
            </a:r>
            <a:endParaRPr lang="zh-CN" altLang="en-US" sz="3200"/>
          </a:p>
        </p:txBody>
      </p:sp>
      <p:sp>
        <p:nvSpPr>
          <p:cNvPr id="7" name="矩形 6"/>
          <p:cNvSpPr/>
          <p:nvPr/>
        </p:nvSpPr>
        <p:spPr bwMode="auto">
          <a:xfrm>
            <a:off x="550590" y="940368"/>
            <a:ext cx="11161240" cy="58477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32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382515"/>
            <a:ext cx="11485848" cy="22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 一家名为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Remitly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的公司想要找出世界上最受欢迎的街头美食。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do sth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想要做某事</a:t>
            </a:r>
            <a:r>
              <a:rPr lang="en-US" altLang="zh-CN" sz="3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find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66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84070"/>
            <a:ext cx="11485848" cy="3467168"/>
          </a:xfrm>
        </p:spPr>
        <p:txBody>
          <a:bodyPr/>
          <a:lstStyle/>
          <a:p>
            <a:pPr lvl="0" algn="ctr" hangingPunct="0">
              <a:spcAft>
                <a:spcPts val="0"/>
              </a:spcAft>
            </a:pPr>
            <a:r>
              <a:rPr lang="en-US" altLang="zh-CN" sz="3000">
                <a:solidFill>
                  <a:prstClr val="black"/>
                </a:solidFill>
              </a:rPr>
              <a:t>talk </a:t>
            </a:r>
            <a:r>
              <a:rPr lang="en-US" altLang="zh-CN" sz="3000" smtClean="0">
                <a:solidFill>
                  <a:prstClr val="black"/>
                </a:solidFill>
              </a:rPr>
              <a:t>    fill     easy     the     include     than     but     find    </a:t>
            </a:r>
            <a:r>
              <a:rPr lang="en-US" altLang="zh-CN" sz="3000">
                <a:solidFill>
                  <a:prstClr val="black"/>
                </a:solidFill>
              </a:rPr>
              <a:t>come </a:t>
            </a:r>
            <a:r>
              <a:rPr lang="en-US" altLang="zh-CN" sz="3000" smtClean="0">
                <a:solidFill>
                  <a:prstClr val="black"/>
                </a:solidFill>
              </a:rPr>
              <a:t>  eat</a:t>
            </a:r>
            <a:endParaRPr lang="en-US" altLang="zh-CN" sz="3000">
              <a:solidFill>
                <a:prstClr val="black"/>
              </a:solidFill>
            </a:endParaRPr>
          </a:p>
          <a:p>
            <a:pPr indent="715963"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company called Remitly wanted 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about the world’s best-loved street foods. It made a list of more 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300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kinds of street foods from 136 countries, and looked at TikTok to see how many times each one was 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r>
              <a:rPr lang="zh-CN" altLang="en-US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app.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35024" y="2187612"/>
            <a:ext cx="93166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3000"/>
              <a:t>than</a:t>
            </a:r>
            <a:endParaRPr lang="zh-CN" altLang="en-US" sz="3000"/>
          </a:p>
        </p:txBody>
      </p:sp>
      <p:sp>
        <p:nvSpPr>
          <p:cNvPr id="7" name="矩形 6"/>
          <p:cNvSpPr/>
          <p:nvPr/>
        </p:nvSpPr>
        <p:spPr bwMode="auto">
          <a:xfrm>
            <a:off x="550590" y="875122"/>
            <a:ext cx="11161240" cy="55399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30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042568"/>
            <a:ext cx="11485848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句意：它列出了一份涵盖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136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个国家、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多种街头小吃的清单，并在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TikTok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上查看了每种小吃被提及的次数。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超过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zh-CN" altLang="en-US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en-US" sz="30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反义短语为</a:t>
            </a:r>
            <a:r>
              <a:rPr lang="en-US" altLang="zh-CN" sz="3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 than</a:t>
            </a:r>
            <a:r>
              <a:rPr lang="zh-CN" altLang="en-US" sz="3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30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30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30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少于</a:t>
            </a:r>
            <a:r>
              <a:rPr lang="en-US" altLang="zh-CN" sz="30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。</a:t>
            </a:r>
            <a:endParaRPr lang="en-US" altLang="zh-CN" sz="3000" b="1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6084670"/>
            <a:ext cx="632680" cy="45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734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785652"/>
          </a:xfrm>
        </p:spPr>
        <p:txBody>
          <a:bodyPr/>
          <a:lstStyle/>
          <a:p>
            <a:pPr lvl="0" algn="ctr" hangingPunct="0">
              <a:spcAft>
                <a:spcPts val="0"/>
              </a:spcAft>
            </a:pPr>
            <a:r>
              <a:rPr lang="en-US" altLang="zh-CN" sz="3200">
                <a:solidFill>
                  <a:prstClr val="black"/>
                </a:solidFill>
              </a:rPr>
              <a:t>talk </a:t>
            </a:r>
            <a:r>
              <a:rPr lang="en-US" altLang="zh-CN" sz="3200" smtClean="0">
                <a:solidFill>
                  <a:prstClr val="black"/>
                </a:solidFill>
              </a:rPr>
              <a:t>    fill     easy     the     include     than     but     find    </a:t>
            </a:r>
            <a:r>
              <a:rPr lang="en-US" altLang="zh-CN" sz="3200">
                <a:solidFill>
                  <a:prstClr val="black"/>
                </a:solidFill>
              </a:rPr>
              <a:t>come </a:t>
            </a:r>
            <a:r>
              <a:rPr lang="en-US" altLang="zh-CN" sz="3200" smtClean="0">
                <a:solidFill>
                  <a:prstClr val="black"/>
                </a:solidFill>
              </a:rPr>
              <a:t>  eat</a:t>
            </a:r>
            <a:endParaRPr lang="en-US" altLang="zh-CN" sz="3200">
              <a:solidFill>
                <a:prstClr val="black"/>
              </a:solidFill>
            </a:endParaRPr>
          </a:p>
          <a:p>
            <a:pPr indent="715963" hangingPunct="0">
              <a:spcAft>
                <a:spcPts val="0"/>
              </a:spcAf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company called Remitly wanted 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about the world’s best-loved street foods. It made a list of more 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300 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kinds of street foods from 136 countries, and looked at TikTok to see how many times each one was </a:t>
            </a:r>
            <a:r>
              <a:rPr lang="en-US" altLang="zh-CN" sz="3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r>
              <a:rPr lang="zh-CN" altLang="en-US" sz="32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app.</a:t>
            </a:r>
            <a:endParaRPr lang="zh-CN" altLang="zh-CN" sz="3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550590" y="940368"/>
            <a:ext cx="11161240" cy="58477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32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444127"/>
            <a:ext cx="11485848" cy="1476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句意同上。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one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之间是被动关系，因此用被动语态，动词用过去分词形式。故填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talked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16686" y="3834282"/>
            <a:ext cx="1277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cs typeface="Times New Roman" panose="02020603050405020304" pitchFamily="18" charset="0"/>
              </a:rPr>
              <a:t>talked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50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8338"/>
            <a:ext cx="11485848" cy="3677417"/>
          </a:xfrm>
        </p:spPr>
        <p:txBody>
          <a:bodyPr/>
          <a:lstStyle/>
          <a:p>
            <a:pPr lvl="0" algn="ctr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smtClean="0">
                <a:solidFill>
                  <a:prstClr val="black"/>
                </a:solidFill>
              </a:rPr>
              <a:t>talk    </a:t>
            </a:r>
            <a:r>
              <a:rPr lang="en-US" altLang="zh-CN" sz="2600">
                <a:solidFill>
                  <a:prstClr val="black"/>
                </a:solidFill>
              </a:rPr>
              <a:t>fill </a:t>
            </a:r>
            <a:r>
              <a:rPr lang="en-US" altLang="zh-CN" sz="2600" smtClean="0">
                <a:solidFill>
                  <a:prstClr val="black"/>
                </a:solidFill>
              </a:rPr>
              <a:t>   easy    the    include    than    </a:t>
            </a:r>
            <a:r>
              <a:rPr lang="en-US" altLang="zh-CN" sz="2600">
                <a:solidFill>
                  <a:prstClr val="black"/>
                </a:solidFill>
              </a:rPr>
              <a:t>but </a:t>
            </a:r>
            <a:r>
              <a:rPr lang="en-US" altLang="zh-CN" sz="2600" smtClean="0">
                <a:solidFill>
                  <a:prstClr val="black"/>
                </a:solidFill>
              </a:rPr>
              <a:t>   find    come    </a:t>
            </a:r>
            <a:r>
              <a:rPr lang="en-US" altLang="zh-CN" sz="2600">
                <a:solidFill>
                  <a:prstClr val="black"/>
                </a:solidFill>
              </a:rPr>
              <a:t>eat</a:t>
            </a:r>
          </a:p>
          <a:p>
            <a:pPr indent="91440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Tacos, a type of Mexican pancake 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meat, vegetables or almost anything else you can think of, were talked about more than 1.8 million times. Next came a South Asian favourite. Panipuri 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India at any time of day. These are crispy dough balls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脆皮面团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filled with potato, chickpeas and spices. Panipuri was talked about more than 734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times, a little more than 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third-placed food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 dogs, which were talked about almost 654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times.</a:t>
            </a: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517585" y="893332"/>
            <a:ext cx="11194245" cy="49244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6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85180" y="1421402"/>
            <a:ext cx="90762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filled</a:t>
            </a:r>
            <a:endParaRPr lang="zh-CN" altLang="en-US" sz="26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450998"/>
            <a:ext cx="11485848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句意：塔可是一种墨西哥煎饼，里面填满肉、蔬菜或者你能想到的任何东西，有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180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多万次的讨论量。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filled with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充满着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，这里是过去分词形式作后置定语。故填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filled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sz="26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filled with</a:t>
            </a:r>
            <a:r>
              <a:rPr lang="zh-CN" altLang="en-US" sz="26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6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full of</a:t>
            </a:r>
            <a:endParaRPr lang="en-US" altLang="zh-CN" sz="2600" b="1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7927" y="5693718"/>
            <a:ext cx="674812" cy="48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20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49566"/>
            <a:ext cx="11485848" cy="4293483"/>
          </a:xfrm>
        </p:spPr>
        <p:txBody>
          <a:bodyPr/>
          <a:lstStyle/>
          <a:p>
            <a:pPr lvl="0" algn="ctr" hangingPunct="0">
              <a:spcAft>
                <a:spcPts val="0"/>
              </a:spcAft>
            </a:pPr>
            <a:r>
              <a:rPr lang="en-US" altLang="zh-CN" sz="2600" smtClean="0">
                <a:solidFill>
                  <a:prstClr val="black"/>
                </a:solidFill>
              </a:rPr>
              <a:t>talk    </a:t>
            </a:r>
            <a:r>
              <a:rPr lang="en-US" altLang="zh-CN" sz="2600">
                <a:solidFill>
                  <a:prstClr val="black"/>
                </a:solidFill>
              </a:rPr>
              <a:t>fill </a:t>
            </a:r>
            <a:r>
              <a:rPr lang="en-US" altLang="zh-CN" sz="2600" smtClean="0">
                <a:solidFill>
                  <a:prstClr val="black"/>
                </a:solidFill>
              </a:rPr>
              <a:t>   easy    the    include    than    </a:t>
            </a:r>
            <a:r>
              <a:rPr lang="en-US" altLang="zh-CN" sz="2600">
                <a:solidFill>
                  <a:prstClr val="black"/>
                </a:solidFill>
              </a:rPr>
              <a:t>but </a:t>
            </a:r>
            <a:r>
              <a:rPr lang="en-US" altLang="zh-CN" sz="2600" smtClean="0">
                <a:solidFill>
                  <a:prstClr val="black"/>
                </a:solidFill>
              </a:rPr>
              <a:t>   find    come    </a:t>
            </a:r>
            <a:r>
              <a:rPr lang="en-US" altLang="zh-CN" sz="2600">
                <a:solidFill>
                  <a:prstClr val="black"/>
                </a:solidFill>
              </a:rPr>
              <a:t>eat</a:t>
            </a:r>
          </a:p>
          <a:p>
            <a:pPr indent="914400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Tacos, a type of Mexican pancake 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meat, vegetables or almost anything else you can think of, were talked about more than 1.8 million times. Next came a South Asian favourite. Panipuri 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India at any time of day. These are crispy dough balls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脆皮面团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filled with potato, chickpeas and spices. Panipuri was talked about more than 734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times, a little more than 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third-placed food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 dogs, which were talked about almost 654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times.</a:t>
            </a: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77782" y="2389166"/>
            <a:ext cx="1249060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600"/>
              <a:t>is eaten</a:t>
            </a:r>
            <a:endParaRPr lang="zh-CN" altLang="en-US" sz="26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776534"/>
            <a:ext cx="11485848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句意：接下来是南亚人最喜欢的，印度人在一天中的任何时候都可以吃的脆脆球。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panipuri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之间是被动关系，因此用被动语态，结构为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done,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panipuri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是单数名词，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eaten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316800" y="781956"/>
            <a:ext cx="9793088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zh-CN" altLang="en-US" sz="26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206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513287"/>
          </a:xfrm>
        </p:spPr>
        <p:txBody>
          <a:bodyPr/>
          <a:lstStyle/>
          <a:p>
            <a:pPr lvl="0" algn="ctr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800" smtClean="0">
                <a:solidFill>
                  <a:prstClr val="black"/>
                </a:solidFill>
              </a:rPr>
              <a:t>talk    </a:t>
            </a:r>
            <a:r>
              <a:rPr lang="en-US" altLang="zh-CN" sz="2800">
                <a:solidFill>
                  <a:prstClr val="black"/>
                </a:solidFill>
              </a:rPr>
              <a:t>fill </a:t>
            </a:r>
            <a:r>
              <a:rPr lang="en-US" altLang="zh-CN" sz="2800" smtClean="0">
                <a:solidFill>
                  <a:prstClr val="black"/>
                </a:solidFill>
              </a:rPr>
              <a:t>   easy    the    include    than    </a:t>
            </a:r>
            <a:r>
              <a:rPr lang="en-US" altLang="zh-CN" sz="2800">
                <a:solidFill>
                  <a:prstClr val="black"/>
                </a:solidFill>
              </a:rPr>
              <a:t>but </a:t>
            </a:r>
            <a:r>
              <a:rPr lang="en-US" altLang="zh-CN" sz="2800" smtClean="0">
                <a:solidFill>
                  <a:prstClr val="black"/>
                </a:solidFill>
              </a:rPr>
              <a:t>   find    come    </a:t>
            </a:r>
            <a:r>
              <a:rPr lang="en-US" altLang="zh-CN" sz="2800">
                <a:solidFill>
                  <a:prstClr val="black"/>
                </a:solidFill>
              </a:rPr>
              <a:t>eat</a:t>
            </a:r>
          </a:p>
          <a:p>
            <a:pPr indent="91440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Tacos, a type of Mexican pancake 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meat, vegetables or almost anything else you can think of, were talked about more than 1.8 million times. Next came a South Asian favourite. Panipuri 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India at any time of day. These are crispy dough balls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脆皮面团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filled with potato, chickpeas and spices. Panipuri was talked about more than 734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times, a little more than 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third-placed food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 dogs, which were talked about almost 654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times.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517585" y="866317"/>
            <a:ext cx="11194245" cy="52322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94664" y="4236428"/>
            <a:ext cx="663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the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19328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句意：脆脆球被谈论了超过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73.4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万次，略高于排名第三的食物：被谈论了近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65.4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万次的热狗。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用于序数词前面。故填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937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749</Words>
  <Application>Microsoft Office PowerPoint</Application>
  <PresentationFormat>自定义</PresentationFormat>
  <Paragraphs>46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2025-09-13T09:34:17Z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